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61" r:id="rId7"/>
    <p:sldId id="266" r:id="rId8"/>
    <p:sldId id="275" r:id="rId9"/>
    <p:sldId id="273" r:id="rId10"/>
    <p:sldId id="274" r:id="rId11"/>
    <p:sldId id="276" r:id="rId12"/>
    <p:sldId id="277" r:id="rId13"/>
    <p:sldId id="270" r:id="rId14"/>
    <p:sldId id="271" r:id="rId15"/>
    <p:sldId id="278" r:id="rId16"/>
    <p:sldId id="279" r:id="rId17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234" y="10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Harnett County-BY is complete. No progress in the past 6 months.</a:t>
            </a:r>
          </a:p>
          <a:p>
            <a:endParaRPr lang="en-US" dirty="0"/>
          </a:p>
          <a:p>
            <a:r>
              <a:rPr lang="en-US" dirty="0" err="1"/>
              <a:t>Faeytville</a:t>
            </a:r>
            <a:r>
              <a:rPr lang="en-US" dirty="0"/>
              <a:t> and Wilmington_ Boundary and 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Harnett County-BY is complete. No progress in the past 6 months.</a:t>
            </a:r>
          </a:p>
          <a:p>
            <a:endParaRPr lang="en-US" dirty="0"/>
          </a:p>
          <a:p>
            <a:r>
              <a:rPr lang="en-US" dirty="0" err="1"/>
              <a:t>Faeytville</a:t>
            </a:r>
            <a:r>
              <a:rPr lang="en-US" dirty="0"/>
              <a:t> and Wilmington_ Boundary and 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forms.office.com%2Fg%2FRbWeXUSeWZ%3Forigin%3DlprLink&amp;data=05%7C02%7Capillai%40ncdot.gov%7Ceb62ecb7e0594e99acf508dd7b7e6869%7C7a7681dcb9d0449a85c3ecc26cd7ed19%7C0%7C0%7C638802505023039069%7CUnknown%7CTWFpbGZsb3d8eyJFbXB0eU1hcGkiOnRydWUsIlYiOiIwLjAuMDAwMCIsIlAiOiJXaW4zMiIsIkFOIjoiTWFpbCIsIldUIjoyfQ%3D%3D%7C0%7C%7C%7C&amp;sdata=ibfHyroUbi8%2FWmhvpcOa0XC5UT2tnMTjJM9PIDW4YEA%3D&amp;reserved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Demand Model Updates: NCDOT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854700"/>
            <a:ext cx="10197622" cy="546100"/>
          </a:xfrm>
        </p:spPr>
        <p:txBody>
          <a:bodyPr/>
          <a:lstStyle/>
          <a:p>
            <a:r>
              <a:rPr lang="en-US" dirty="0"/>
              <a:t>April 15, 2025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4CEF-C340-251A-801A-FA288380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DEC5D-0121-F4CC-261C-D5082E483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C9F1F-E86A-68B3-7AD2-240DA36968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6BA4A-3916-ADD2-3135-61FC0D79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A79B1-BB27-A762-EA12-3B810D71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6068F-33DE-380A-001D-A5226A92A7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D9C0F3-621E-6C71-7244-CB296EA0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83" y="1892358"/>
            <a:ext cx="4370169" cy="41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E6166-EA8D-0194-9FB7-18FA4004269D}"/>
              </a:ext>
            </a:extLst>
          </p:cNvPr>
          <p:cNvSpPr txBox="1"/>
          <p:nvPr/>
        </p:nvSpPr>
        <p:spPr>
          <a:xfrm>
            <a:off x="2861639" y="605847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https://forms.office.com/g/RbWeXUSeWZ?origin=lprLink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F026B-5685-94E8-6423-E0B780EA3592}"/>
              </a:ext>
            </a:extLst>
          </p:cNvPr>
          <p:cNvSpPr txBox="1"/>
          <p:nvPr/>
        </p:nvSpPr>
        <p:spPr>
          <a:xfrm>
            <a:off x="4119562" y="1122392"/>
            <a:ext cx="2565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PDH Evaluation QR Code</a:t>
            </a:r>
          </a:p>
        </p:txBody>
      </p:sp>
    </p:spTree>
    <p:extLst>
      <p:ext uri="{BB962C8B-B14F-4D97-AF65-F5344CB8AC3E}">
        <p14:creationId xmlns:p14="http://schemas.microsoft.com/office/powerpoint/2010/main" val="35230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E94C7-E7DB-545C-F3A0-CD240824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8" y="396817"/>
            <a:ext cx="9655134" cy="63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8526B-9DB4-8D5B-F729-83A2B85BEE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788F0-39CA-28F9-0FD5-06BE0F8669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7846-E96C-F205-248D-AB6EA988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20" y="136523"/>
            <a:ext cx="7919361" cy="61302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F019C1-DF74-B133-6D2B-EF9FE3E1FEB0}"/>
              </a:ext>
            </a:extLst>
          </p:cNvPr>
          <p:cNvSpPr/>
          <p:nvPr/>
        </p:nvSpPr>
        <p:spPr>
          <a:xfrm>
            <a:off x="2506717" y="5478190"/>
            <a:ext cx="2632842" cy="599415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6B4B48F-B73D-6CD1-AAE5-BB9D9ECB3A57}"/>
              </a:ext>
            </a:extLst>
          </p:cNvPr>
          <p:cNvSpPr/>
          <p:nvPr/>
        </p:nvSpPr>
        <p:spPr>
          <a:xfrm>
            <a:off x="685800" y="5628290"/>
            <a:ext cx="1702676" cy="2916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53DE-B727-8A12-6D58-DD3971B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A7F35-7D99-1F3D-FAA5-F675DC93FE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3092B-8803-36B1-F74B-7114045333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7B4EB-C1B4-1B81-A359-B3DCCE35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A7CF-99A1-7FBB-B4D1-32D493D7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50D78-8870-ECFC-D77C-4FC7880A16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3E097-744E-11AD-B6FB-D77F5552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06AA2-D883-DE8C-C4A3-E797DB033A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1959C-9D5C-7DA1-B4B0-9E1FD3BFB7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46E12-9662-CB3D-FD45-9779AB3C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661E8-28EF-C9D1-4768-65A56706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" y="0"/>
            <a:ext cx="1173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6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6AE06-F990-1072-4AE7-72C67D7175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E260C-06C9-436E-B95E-F6B3C433C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3DE41-392E-8EEA-9DD9-31BDAAE9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86" y="762333"/>
            <a:ext cx="9457143" cy="5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29B92-52C7-1E37-9071-E3F212279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DC67C-DA73-B0C8-87C9-7E4E96E878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88144-D8F4-C3D9-859D-EF63F8DA5923}"/>
              </a:ext>
            </a:extLst>
          </p:cNvPr>
          <p:cNvSpPr/>
          <p:nvPr/>
        </p:nvSpPr>
        <p:spPr>
          <a:xfrm>
            <a:off x="980210" y="967113"/>
            <a:ext cx="9979620" cy="55356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New Model : </a:t>
            </a: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Chatham County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0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Major Model Update :  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 Statewide Model (NCSTM)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Wilmington (WMPO)  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20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Minor Model Update :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Moore County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French Broad River (FBRMPO)</a:t>
            </a:r>
          </a:p>
          <a:p>
            <a:pPr lvl="3">
              <a:buClr>
                <a:srgbClr val="FF0000"/>
              </a:buClr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EE5D684-CC71-7DAD-0A19-B8B4A80FF84C}"/>
              </a:ext>
            </a:extLst>
          </p:cNvPr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Current Model Updates</a:t>
            </a:r>
          </a:p>
        </p:txBody>
      </p:sp>
    </p:spTree>
    <p:extLst>
      <p:ext uri="{BB962C8B-B14F-4D97-AF65-F5344CB8AC3E}">
        <p14:creationId xmlns:p14="http://schemas.microsoft.com/office/powerpoint/2010/main" val="349371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29B92-52C7-1E37-9071-E3F212279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DC67C-DA73-B0C8-87C9-7E4E96E878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88144-D8F4-C3D9-859D-EF63F8DA5923}"/>
              </a:ext>
            </a:extLst>
          </p:cNvPr>
          <p:cNvSpPr/>
          <p:nvPr/>
        </p:nvSpPr>
        <p:spPr>
          <a:xfrm>
            <a:off x="838321" y="1785272"/>
            <a:ext cx="9979620" cy="55356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Completed: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17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16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Under Development: </a:t>
            </a:r>
          </a:p>
          <a:p>
            <a:pPr marL="914400" lvl="1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18</a:t>
            </a:r>
          </a:p>
          <a:p>
            <a:pPr marL="914400" lvl="1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  Will Start Soon: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4</a:t>
            </a:r>
          </a:p>
          <a:p>
            <a:pPr marL="457200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EE5D684-CC71-7DAD-0A19-B8B4A80FF84C}"/>
              </a:ext>
            </a:extLst>
          </p:cNvPr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Current Model Updates</a:t>
            </a:r>
          </a:p>
        </p:txBody>
      </p:sp>
    </p:spTree>
    <p:extLst>
      <p:ext uri="{BB962C8B-B14F-4D97-AF65-F5344CB8AC3E}">
        <p14:creationId xmlns:p14="http://schemas.microsoft.com/office/powerpoint/2010/main" val="2540214762"/>
      </p:ext>
    </p:extLst>
  </p:cSld>
  <p:clrMapOvr>
    <a:masterClrMapping/>
  </p:clrMapOvr>
</p:sld>
</file>

<file path=ppt/theme/theme1.xml><?xml version="1.0" encoding="utf-8"?>
<a:theme xmlns:a="http://schemas.openxmlformats.org/drawingml/2006/main" name="NCDOT_PowerPoint_Template_16x9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5" ma:contentTypeDescription="Create a new document." ma:contentTypeScope="" ma:versionID="885c196eb5a5c8bf536e12e68d22a870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6de9a015e19cd849e9228885e28edac4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CONNECT-627-2396</_dlc_DocId>
    <_dlc_DocIdUrl xmlns="16f00c2e-ac5c-418b-9f13-a0771dbd417d">
      <Url>https://connect.ncdot.gov/projects/planning/_layouts/15/DocIdRedir.aspx?ID=CONNECT-627-2396</Url>
      <Description>CONNECT-627-2396</Description>
    </_dlc_DocIdUrl>
    <URL xmlns="http://schemas.microsoft.com/sharepoint/v3">
      <Url xsi:nil="true"/>
      <Description xsi:nil="true"/>
    </URL>
    <Meeting_x0020_Date xmlns="95b28682-a189-41cc-9993-d48032473616">2025-04-04T04:00:00+00:00</Meeting_x0020_Date>
    <Group_x0020_Meeting xmlns="95b28682-a189-41cc-9993-d48032473616">2025 04/15</Group_x0020_Meeting>
  </documentManagement>
</p:properties>
</file>

<file path=customXml/itemProps1.xml><?xml version="1.0" encoding="utf-8"?>
<ds:datastoreItem xmlns:ds="http://schemas.openxmlformats.org/officeDocument/2006/customXml" ds:itemID="{817A564C-E08E-46A2-A743-1A6B832D1499}"/>
</file>

<file path=customXml/itemProps2.xml><?xml version="1.0" encoding="utf-8"?>
<ds:datastoreItem xmlns:ds="http://schemas.openxmlformats.org/officeDocument/2006/customXml" ds:itemID="{4D5A9F6D-6F1D-4F11-889A-EC0C3D306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1237A-DE9C-4B45-A5A2-61B582853C0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DDBB7AA-2EF9-4F70-82BA-3C7AE64404C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49D7261-F066-4658-8933-15520A0D1F6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16f00c2e-ac5c-418b-9f13-a0771dbd417d"/>
    <ds:schemaRef ds:uri="084f7c45-40c1-4552-b9db-b0297b44ff26"/>
    <ds:schemaRef ds:uri="82e4dbae-68f1-44b9-a9de-1019b05442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NCDOT_PowerPoint_Template_16x9 (1)</Template>
  <TotalTime>22290</TotalTime>
  <Words>146</Words>
  <Application>Microsoft Office PowerPoint</Application>
  <PresentationFormat>Custom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NCDOT_PowerPoint_Template_16x9 (1)</vt:lpstr>
      <vt:lpstr>Travel Demand Model Updates: NCDOT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N.C.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NCMUG-NCDOTModelUpdates (Spring 2025)</dc:title>
  <dc:creator>Amar Pillai</dc:creator>
  <cp:keywords>PowerPoint, template, presentation, 16x9, television</cp:keywords>
  <cp:lastModifiedBy>Pillai, Amar</cp:lastModifiedBy>
  <cp:revision>64</cp:revision>
  <dcterms:created xsi:type="dcterms:W3CDTF">2017-02-06T21:41:41Z</dcterms:created>
  <dcterms:modified xsi:type="dcterms:W3CDTF">2025-04-14T18:10:45Z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_dlc_DocIdItemGuid">
    <vt:lpwstr>c40829df-97ac-4a29-944e-b0cda0bf371a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_docset_NoMedatataSyncRequired">
    <vt:lpwstr>False</vt:lpwstr>
  </property>
  <property fmtid="{D5CDD505-2E9C-101B-9397-08002B2CF9AE}" pid="7" name="Order">
    <vt:r8>239600</vt:r8>
  </property>
</Properties>
</file>